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56" r:id="rId16"/>
    <p:sldId id="257" r:id="rId17"/>
  </p:sldIdLst>
  <p:sldSz cx="11879263" cy="8280400"/>
  <p:notesSz cx="6797675" cy="9928225"/>
  <p:defaultTextStyle>
    <a:defPPr>
      <a:defRPr lang="ru-RU"/>
    </a:defPPr>
    <a:lvl1pPr marL="0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75981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51961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27942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03922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879903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455883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31864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607844" algn="l" defTabSz="115196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90" y="-90"/>
      </p:cViewPr>
      <p:guideLst>
        <p:guide orient="horz" pos="2608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0496-E288-4B9B-9C54-0C93988076A1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DD68F-7E66-4C74-AB89-D7BC3B07F7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47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963" y="331600"/>
            <a:ext cx="10691337" cy="1380067"/>
          </a:xfrm>
          <a:prstGeom prst="rect">
            <a:avLst/>
          </a:prstGeom>
        </p:spPr>
        <p:txBody>
          <a:bodyPr vert="horz" lIns="115196" tIns="57598" rIns="115196" bIns="575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3963" y="1932094"/>
            <a:ext cx="10691337" cy="5464681"/>
          </a:xfrm>
          <a:prstGeom prst="rect">
            <a:avLst/>
          </a:prstGeom>
        </p:spPr>
        <p:txBody>
          <a:bodyPr vert="horz" lIns="115196" tIns="57598" rIns="115196" bIns="575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3963" y="7674704"/>
            <a:ext cx="2771828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F0496-E288-4B9B-9C54-0C93988076A1}" type="datetimeFigureOut">
              <a:rPr lang="ru-RU" smtClean="0"/>
              <a:t>17.07.2021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8748" y="7674704"/>
            <a:ext cx="3761767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13472" y="7674704"/>
            <a:ext cx="2771828" cy="440855"/>
          </a:xfrm>
          <a:prstGeom prst="rect">
            <a:avLst/>
          </a:prstGeom>
        </p:spPr>
        <p:txBody>
          <a:bodyPr vert="horz" lIns="115196" tIns="57598" rIns="115196" bIns="5759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DD68F-7E66-4C74-AB89-D7BC3B07F7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80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151961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985" indent="-431985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5968" indent="-359988" algn="l" defTabSz="1151961" rtl="0" eaLnBrk="1" latinLnBrk="0" hangingPunct="1">
        <a:spcBef>
          <a:spcPct val="20000"/>
        </a:spcBef>
        <a:buFont typeface="Arial" panose="020B0604020202020204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951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5932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91913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7893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43874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19854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95835" indent="-287990" algn="l" defTabSz="11519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5981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51961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7942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03922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79903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55883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31864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07844" algn="l" defTabSz="1151961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934" y="0"/>
            <a:ext cx="5709671" cy="8280400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5723606" y="7104"/>
            <a:ext cx="6120855" cy="8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4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51599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51599" y="0"/>
            <a:ext cx="6227664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6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9591" cy="8218368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693127" y="50904"/>
            <a:ext cx="6155656" cy="816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6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63567" cy="8172648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723607" y="13568"/>
            <a:ext cx="5976664" cy="815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19551" cy="82804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435575" y="0"/>
            <a:ext cx="6443688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9591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795615" y="20072"/>
            <a:ext cx="6052294" cy="826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5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51599" cy="82804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867623" y="0"/>
            <a:ext cx="5987886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7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5575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1" y="23872"/>
            <a:ext cx="6293822" cy="825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7583" cy="82804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651599" y="0"/>
            <a:ext cx="6227664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4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7583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51598" y="26144"/>
            <a:ext cx="6193999" cy="825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5575" cy="82804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0" y="23872"/>
            <a:ext cx="6309063" cy="825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5575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1" y="15240"/>
            <a:ext cx="6299672" cy="826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5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63567" cy="82804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579591" y="0"/>
            <a:ext cx="6299672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95615" cy="82804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5867623" y="-144"/>
            <a:ext cx="6011640" cy="82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2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78991" y="145088"/>
            <a:ext cx="11484000" cy="80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2400" y="137160"/>
            <a:ext cx="11484000" cy="80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7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Баталин Данила Сергеевич</dc:creator>
  <cp:lastModifiedBy>user_1442</cp:lastModifiedBy>
  <cp:revision>4</cp:revision>
  <cp:lastPrinted>2021-07-16T15:53:53Z</cp:lastPrinted>
  <dcterms:created xsi:type="dcterms:W3CDTF">2021-07-16T05:45:10Z</dcterms:created>
  <dcterms:modified xsi:type="dcterms:W3CDTF">2021-07-17T06:45:36Z</dcterms:modified>
</cp:coreProperties>
</file>